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notesMasterIdLst>
    <p:notesMasterId r:id="rId6"/>
  </p:notesMasterIdLst>
  <p:sldIdLst>
    <p:sldId id="3318" r:id="rId4"/>
    <p:sldId id="115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6B5081-A008-4DC3-8553-F281683D545A}" v="1" dt="2023-06-19T04:22:53.914"/>
    <p1510:client id="{67DD6734-A45C-42C7-85C6-2639B16F99EC}" v="1" dt="2023-06-19T04:10:35.614"/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C7FE1-5EED-4E47-8519-F2CD4C22E68A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93630-E83F-4F58-9CA0-D2843DEF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960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9C624-8978-4D21-B9C1-E985D110BD55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227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9287899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167180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1764376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9546049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4027298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64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07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86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u/0/share?url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hyperlink" Target="https://wordwall.net/resource/29749991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250464" y="485632"/>
            <a:ext cx="22188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السابع عشر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3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7"/>
          <a:ext cx="10799420" cy="117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809765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100" u="none" strike="noStrike" dirty="0">
                          <a:effectLst/>
                        </a:rPr>
                        <a:t> يفرز المنتجات حسب الحجم (كبير / صغير)</a:t>
                      </a:r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  <a:p>
                      <a:pPr algn="r" rtl="1" fontAlgn="ctr"/>
                      <a:r>
                        <a:rPr lang="ar-AE" sz="1100" u="none" strike="noStrike" dirty="0">
                          <a:effectLst/>
                        </a:rPr>
                        <a:t>يفرق بين المنتجات حسب الوزن (خفيف/ ثقيل)</a:t>
                      </a:r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  <a:p>
                      <a:pPr algn="r" rtl="1" fontAlgn="ctr"/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يصنف المنتجات المختلفة حسب الحجم والوزن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تصنيف المنتجات حسب الاستخدام والاسعار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40E83D0-E9B3-39E4-7047-27D4E6475B23}"/>
              </a:ext>
            </a:extLst>
          </p:cNvPr>
          <p:cNvSpPr/>
          <p:nvPr/>
        </p:nvSpPr>
        <p:spPr>
          <a:xfrm>
            <a:off x="211801" y="2967335"/>
            <a:ext cx="19078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 تفاعلية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CABB170-C689-6464-6C99-DF61EEB22F70}"/>
              </a:ext>
            </a:extLst>
          </p:cNvPr>
          <p:cNvSpPr/>
          <p:nvPr/>
        </p:nvSpPr>
        <p:spPr>
          <a:xfrm>
            <a:off x="2119696" y="300491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BF6C07-C04C-4878-96A9-E5B474312B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5505" y="3429000"/>
            <a:ext cx="7004396" cy="302171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88A96DB-3591-3721-B15E-B7198C4B6B9F}"/>
              </a:ext>
            </a:extLst>
          </p:cNvPr>
          <p:cNvSpPr txBox="1"/>
          <p:nvPr/>
        </p:nvSpPr>
        <p:spPr>
          <a:xfrm>
            <a:off x="3530065" y="2912162"/>
            <a:ext cx="60976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5"/>
              </a:rPr>
              <a:t>https://wordwall.net/resource/29749991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  <a:endParaRPr kumimoji="0" lang="en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31504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2023-06-19T04:22:55Z</dcterms:modified>
</cp:coreProperties>
</file>